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7199313" cy="7559675"/>
  <p:notesSz cx="6858000" cy="9144000"/>
  <p:defaultTextStyle>
    <a:defPPr>
      <a:defRPr lang="en-US"/>
    </a:defPPr>
    <a:lvl1pPr marL="0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1pPr>
    <a:lvl2pPr marL="393375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2pPr>
    <a:lvl3pPr marL="786750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3pPr>
    <a:lvl4pPr marL="1180125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4pPr>
    <a:lvl5pPr marL="1573500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5pPr>
    <a:lvl6pPr marL="1966874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6pPr>
    <a:lvl7pPr marL="2360249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7pPr>
    <a:lvl8pPr marL="2753624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8pPr>
    <a:lvl9pPr marL="3146999" algn="l" defTabSz="393375" rtl="0" eaLnBrk="1" latinLnBrk="0" hangingPunct="1">
      <a:defRPr sz="15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8"/>
    <p:restoredTop sz="94757"/>
  </p:normalViewPr>
  <p:slideViewPr>
    <p:cSldViewPr snapToGrid="0">
      <p:cViewPr>
        <p:scale>
          <a:sx n="140" d="100"/>
          <a:sy n="140" d="100"/>
        </p:scale>
        <p:origin x="345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E8CB4-F1EB-084E-A73A-F5EB533EF9E4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58975" y="1143000"/>
            <a:ext cx="294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BBF89-5A49-0A46-9562-A64F4A036D5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4794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1pPr>
    <a:lvl2pPr marL="393375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2pPr>
    <a:lvl3pPr marL="786750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3pPr>
    <a:lvl4pPr marL="1180125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4pPr>
    <a:lvl5pPr marL="1573500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5pPr>
    <a:lvl6pPr marL="1966874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6pPr>
    <a:lvl7pPr marL="2360249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7pPr>
    <a:lvl8pPr marL="2753624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8pPr>
    <a:lvl9pPr marL="3146999" algn="l" defTabSz="786750" rtl="0" eaLnBrk="1" latinLnBrk="0" hangingPunct="1">
      <a:defRPr sz="10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58975" y="1143000"/>
            <a:ext cx="294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BBF89-5A49-0A46-9562-A64F4A036D5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26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237199"/>
            <a:ext cx="6119416" cy="263188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5" y="3970581"/>
            <a:ext cx="5399485" cy="182517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81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97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402484"/>
            <a:ext cx="1552352" cy="640647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402484"/>
            <a:ext cx="4567064" cy="64064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4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55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884672"/>
            <a:ext cx="6209408" cy="3144615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5059036"/>
            <a:ext cx="6209408" cy="165367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44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2012413"/>
            <a:ext cx="3059708" cy="47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2012413"/>
            <a:ext cx="3059708" cy="479654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04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02486"/>
            <a:ext cx="6209408" cy="146118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853173"/>
            <a:ext cx="3045647" cy="90821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761384"/>
            <a:ext cx="3045647" cy="40615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3" y="1853173"/>
            <a:ext cx="3060646" cy="90821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3" y="2761384"/>
            <a:ext cx="3060646" cy="40615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7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471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56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503978"/>
            <a:ext cx="2321965" cy="17639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88456"/>
            <a:ext cx="3644652" cy="5372269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2267905"/>
            <a:ext cx="2321965" cy="420157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184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503978"/>
            <a:ext cx="2321965" cy="1763924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88456"/>
            <a:ext cx="3644652" cy="5372269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2267905"/>
            <a:ext cx="2321965" cy="4201570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27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402486"/>
            <a:ext cx="6209408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2012413"/>
            <a:ext cx="6209408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7006701"/>
            <a:ext cx="16198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829840-3858-A44F-8B0A-C78D6AEE4402}" type="datetimeFigureOut">
              <a:rPr lang="de-DE" smtClean="0"/>
              <a:t>05.02.24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7006701"/>
            <a:ext cx="242976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7006701"/>
            <a:ext cx="16198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880168-2E38-6249-8E4A-7C9111A63DD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65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3" Type="http://schemas.openxmlformats.org/officeDocument/2006/relationships/image" Target="../media/image5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52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5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60517F6-4AE3-D0C4-2CCB-5088B778D7DD}"/>
              </a:ext>
            </a:extLst>
          </p:cNvPr>
          <p:cNvGrpSpPr/>
          <p:nvPr/>
        </p:nvGrpSpPr>
        <p:grpSpPr>
          <a:xfrm>
            <a:off x="11318" y="46294"/>
            <a:ext cx="7176679" cy="7467086"/>
            <a:chOff x="824920" y="2102003"/>
            <a:chExt cx="7176679" cy="74670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E1B13B-B5E5-7B2E-E6AC-A4D6A3D6E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78" t="3995" b="7530"/>
            <a:stretch/>
          </p:blipFill>
          <p:spPr>
            <a:xfrm>
              <a:off x="824921" y="2102003"/>
              <a:ext cx="7176678" cy="33552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C6D89D8C-9261-6E5C-EDD7-3DD4C91DCA07}"/>
                </a:ext>
              </a:extLst>
            </p:cNvPr>
            <p:cNvGrpSpPr/>
            <p:nvPr/>
          </p:nvGrpSpPr>
          <p:grpSpPr>
            <a:xfrm>
              <a:off x="824920" y="2103901"/>
              <a:ext cx="7176679" cy="7465188"/>
              <a:chOff x="824920" y="2103901"/>
              <a:chExt cx="7176679" cy="7465188"/>
            </a:xfrm>
          </p:grpSpPr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50A2BCF-0720-90A5-3425-DAC60BB3DE79}"/>
                  </a:ext>
                </a:extLst>
              </p:cNvPr>
              <p:cNvSpPr txBox="1"/>
              <p:nvPr/>
            </p:nvSpPr>
            <p:spPr>
              <a:xfrm>
                <a:off x="853315" y="2103901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CA02CEC-2B5A-B4CA-550C-EEFD83AD0E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800" b="9279"/>
              <a:stretch/>
            </p:blipFill>
            <p:spPr>
              <a:xfrm>
                <a:off x="900448" y="5619454"/>
                <a:ext cx="1927595" cy="895547"/>
              </a:xfrm>
              <a:prstGeom prst="rect">
                <a:avLst/>
              </a:prstGeom>
            </p:spPr>
          </p:pic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657D016F-25FE-A0C3-B4B3-0535B547B1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800" b="9279"/>
              <a:stretch/>
            </p:blipFill>
            <p:spPr>
              <a:xfrm>
                <a:off x="900449" y="6584080"/>
                <a:ext cx="1927595" cy="895547"/>
              </a:xfrm>
              <a:prstGeom prst="rect">
                <a:avLst/>
              </a:prstGeom>
            </p:spPr>
          </p:pic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0CA8997-9521-AF1F-186C-DAA73A7C07EA}"/>
                  </a:ext>
                </a:extLst>
              </p:cNvPr>
              <p:cNvSpPr txBox="1"/>
              <p:nvPr/>
            </p:nvSpPr>
            <p:spPr>
              <a:xfrm>
                <a:off x="843888" y="5578299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CE8D0E0-0EA0-FCFF-D174-8F44BB1206CA}"/>
                  </a:ext>
                </a:extLst>
              </p:cNvPr>
              <p:cNvSpPr txBox="1"/>
              <p:nvPr/>
            </p:nvSpPr>
            <p:spPr>
              <a:xfrm>
                <a:off x="853315" y="7649330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8BAF0390-9E55-2B74-671D-96C1BBB73156}"/>
                  </a:ext>
                </a:extLst>
              </p:cNvPr>
              <p:cNvSpPr/>
              <p:nvPr/>
            </p:nvSpPr>
            <p:spPr>
              <a:xfrm>
                <a:off x="824920" y="5537390"/>
                <a:ext cx="7176679" cy="19757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BA0E0C9E-A07F-C40A-4E0D-37ADF8C5AA42}"/>
                  </a:ext>
                </a:extLst>
              </p:cNvPr>
              <p:cNvSpPr/>
              <p:nvPr/>
            </p:nvSpPr>
            <p:spPr>
              <a:xfrm>
                <a:off x="824920" y="7593333"/>
                <a:ext cx="7176679" cy="1975756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3FDA51A7-2A00-1C37-8482-359CD3D3B6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34410" y="5638307"/>
                <a:ext cx="4930507" cy="1836000"/>
                <a:chOff x="1140514" y="446084"/>
                <a:chExt cx="15468257" cy="5760000"/>
              </a:xfrm>
            </p:grpSpPr>
            <p:pic>
              <p:nvPicPr>
                <p:cNvPr id="40" name="Grafik 39">
                  <a:extLst>
                    <a:ext uri="{FF2B5EF4-FFF2-40B4-BE49-F238E27FC236}">
                      <a16:creationId xmlns:a16="http://schemas.microsoft.com/office/drawing/2014/main" id="{2E081F5C-8D9D-AE9E-F235-DE4D4FF619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35381" y="3326084"/>
                  <a:ext cx="1325713" cy="1440000"/>
                </a:xfrm>
                <a:prstGeom prst="rect">
                  <a:avLst/>
                </a:prstGeom>
              </p:spPr>
            </p:pic>
            <p:pic>
              <p:nvPicPr>
                <p:cNvPr id="41" name="Grafik 40">
                  <a:extLst>
                    <a:ext uri="{FF2B5EF4-FFF2-40B4-BE49-F238E27FC236}">
                      <a16:creationId xmlns:a16="http://schemas.microsoft.com/office/drawing/2014/main" id="{B5F4359F-592B-00BA-2F7D-4A15E6309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8978" y="3326084"/>
                  <a:ext cx="1136328" cy="1440000"/>
                </a:xfrm>
                <a:prstGeom prst="rect">
                  <a:avLst/>
                </a:prstGeom>
              </p:spPr>
            </p:pic>
            <p:pic>
              <p:nvPicPr>
                <p:cNvPr id="42" name="Grafik 41">
                  <a:extLst>
                    <a:ext uri="{FF2B5EF4-FFF2-40B4-BE49-F238E27FC236}">
                      <a16:creationId xmlns:a16="http://schemas.microsoft.com/office/drawing/2014/main" id="{A8E0B5B1-10D0-9F33-27BF-A671F3356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01991" y="3326084"/>
                  <a:ext cx="1246569" cy="1440000"/>
                </a:xfrm>
                <a:prstGeom prst="rect">
                  <a:avLst/>
                </a:prstGeom>
              </p:spPr>
            </p:pic>
            <p:pic>
              <p:nvPicPr>
                <p:cNvPr id="43" name="Grafik 42">
                  <a:extLst>
                    <a:ext uri="{FF2B5EF4-FFF2-40B4-BE49-F238E27FC236}">
                      <a16:creationId xmlns:a16="http://schemas.microsoft.com/office/drawing/2014/main" id="{268CEC87-0556-5734-952C-F1579B9D3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3622" y="3326084"/>
                  <a:ext cx="1108671" cy="1440000"/>
                </a:xfrm>
                <a:prstGeom prst="rect">
                  <a:avLst/>
                </a:prstGeom>
              </p:spPr>
            </p:pic>
            <p:pic>
              <p:nvPicPr>
                <p:cNvPr id="44" name="Grafik 43">
                  <a:extLst>
                    <a:ext uri="{FF2B5EF4-FFF2-40B4-BE49-F238E27FC236}">
                      <a16:creationId xmlns:a16="http://schemas.microsoft.com/office/drawing/2014/main" id="{9D7E55C5-F58C-D01E-520D-494AA8F00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05245" y="3326084"/>
                  <a:ext cx="1246569" cy="1440000"/>
                </a:xfrm>
                <a:prstGeom prst="rect">
                  <a:avLst/>
                </a:prstGeom>
              </p:spPr>
            </p:pic>
            <p:pic>
              <p:nvPicPr>
                <p:cNvPr id="45" name="Grafik 44">
                  <a:extLst>
                    <a:ext uri="{FF2B5EF4-FFF2-40B4-BE49-F238E27FC236}">
                      <a16:creationId xmlns:a16="http://schemas.microsoft.com/office/drawing/2014/main" id="{F589CB81-DE10-ECD9-2E6E-340627283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08499" y="3326084"/>
                  <a:ext cx="1298238" cy="1440000"/>
                </a:xfrm>
                <a:prstGeom prst="rect">
                  <a:avLst/>
                </a:prstGeom>
              </p:spPr>
            </p:pic>
            <p:pic>
              <p:nvPicPr>
                <p:cNvPr id="46" name="Grafik 45">
                  <a:extLst>
                    <a:ext uri="{FF2B5EF4-FFF2-40B4-BE49-F238E27FC236}">
                      <a16:creationId xmlns:a16="http://schemas.microsoft.com/office/drawing/2014/main" id="{11DD9A44-541A-994C-27D9-232DB4262A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17779" y="3326084"/>
                  <a:ext cx="1325713" cy="1440000"/>
                </a:xfrm>
                <a:prstGeom prst="rect">
                  <a:avLst/>
                </a:prstGeom>
              </p:spPr>
            </p:pic>
            <p:pic>
              <p:nvPicPr>
                <p:cNvPr id="47" name="Grafik 46">
                  <a:extLst>
                    <a:ext uri="{FF2B5EF4-FFF2-40B4-BE49-F238E27FC236}">
                      <a16:creationId xmlns:a16="http://schemas.microsoft.com/office/drawing/2014/main" id="{82BA6D3F-F761-D00E-3801-8EDA93572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63422" y="3326084"/>
                  <a:ext cx="1315274" cy="1440000"/>
                </a:xfrm>
                <a:prstGeom prst="rect">
                  <a:avLst/>
                </a:prstGeom>
              </p:spPr>
            </p:pic>
            <p:pic>
              <p:nvPicPr>
                <p:cNvPr id="48" name="Grafik 47">
                  <a:extLst>
                    <a:ext uri="{FF2B5EF4-FFF2-40B4-BE49-F238E27FC236}">
                      <a16:creationId xmlns:a16="http://schemas.microsoft.com/office/drawing/2014/main" id="{A1EE1263-5352-7359-F5FE-ADF7BE9C7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00177" y="3326084"/>
                  <a:ext cx="1184681" cy="1440000"/>
                </a:xfrm>
                <a:prstGeom prst="rect">
                  <a:avLst/>
                </a:prstGeom>
              </p:spPr>
            </p:pic>
            <p:pic>
              <p:nvPicPr>
                <p:cNvPr id="49" name="Grafik 48">
                  <a:extLst>
                    <a:ext uri="{FF2B5EF4-FFF2-40B4-BE49-F238E27FC236}">
                      <a16:creationId xmlns:a16="http://schemas.microsoft.com/office/drawing/2014/main" id="{8CC09FA0-66E7-37D1-1ACC-2B1D97260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82318" y="3326084"/>
                  <a:ext cx="1204619" cy="1440000"/>
                </a:xfrm>
                <a:prstGeom prst="rect">
                  <a:avLst/>
                </a:prstGeom>
              </p:spPr>
            </p:pic>
            <p:pic>
              <p:nvPicPr>
                <p:cNvPr id="50" name="Grafik 49">
                  <a:extLst>
                    <a:ext uri="{FF2B5EF4-FFF2-40B4-BE49-F238E27FC236}">
                      <a16:creationId xmlns:a16="http://schemas.microsoft.com/office/drawing/2014/main" id="{9253FB39-1CE0-E877-3FCC-97758E3292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495624" y="4766084"/>
                  <a:ext cx="1322216" cy="1440000"/>
                </a:xfrm>
                <a:prstGeom prst="rect">
                  <a:avLst/>
                </a:prstGeom>
              </p:spPr>
            </p:pic>
            <p:pic>
              <p:nvPicPr>
                <p:cNvPr id="51" name="Grafik 50">
                  <a:extLst>
                    <a:ext uri="{FF2B5EF4-FFF2-40B4-BE49-F238E27FC236}">
                      <a16:creationId xmlns:a16="http://schemas.microsoft.com/office/drawing/2014/main" id="{CF809C26-277E-C90F-9D1E-68BB9D3FE8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46211" y="4766084"/>
                  <a:ext cx="1127240" cy="1440000"/>
                </a:xfrm>
                <a:prstGeom prst="rect">
                  <a:avLst/>
                </a:prstGeom>
              </p:spPr>
            </p:pic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6DB6311B-ADBD-9AE0-F3A2-048E181B81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48609" y="4766084"/>
                  <a:ext cx="1136327" cy="1440000"/>
                </a:xfrm>
                <a:prstGeom prst="rect">
                  <a:avLst/>
                </a:prstGeom>
              </p:spPr>
            </p:pic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11C2FA8E-1C5B-B73A-58A5-E2D8CADA3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62253" y="4766084"/>
                  <a:ext cx="1305000" cy="1440000"/>
                </a:xfrm>
                <a:prstGeom prst="rect">
                  <a:avLst/>
                </a:prstGeom>
              </p:spPr>
            </p:pic>
            <p:pic>
              <p:nvPicPr>
                <p:cNvPr id="54" name="Grafik 53">
                  <a:extLst>
                    <a:ext uri="{FF2B5EF4-FFF2-40B4-BE49-F238E27FC236}">
                      <a16:creationId xmlns:a16="http://schemas.microsoft.com/office/drawing/2014/main" id="{D7829E40-2687-4A78-D2F7-582A750E2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787154" y="4766084"/>
                  <a:ext cx="1146728" cy="1440000"/>
                </a:xfrm>
                <a:prstGeom prst="rect">
                  <a:avLst/>
                </a:prstGeom>
              </p:spPr>
            </p:pic>
            <p:pic>
              <p:nvPicPr>
                <p:cNvPr id="55" name="Grafik 54">
                  <a:extLst>
                    <a:ext uri="{FF2B5EF4-FFF2-40B4-BE49-F238E27FC236}">
                      <a16:creationId xmlns:a16="http://schemas.microsoft.com/office/drawing/2014/main" id="{862F27D7-AEDE-916E-BA70-6EE14FE1F8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57758" y="4766084"/>
                  <a:ext cx="1136327" cy="1440000"/>
                </a:xfrm>
                <a:prstGeom prst="rect">
                  <a:avLst/>
                </a:prstGeom>
              </p:spPr>
            </p:pic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5A8C9ED0-997C-683B-76CC-A73CA0362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492998" y="4766084"/>
                  <a:ext cx="1127240" cy="1440000"/>
                </a:xfrm>
                <a:prstGeom prst="rect">
                  <a:avLst/>
                </a:prstGeom>
              </p:spPr>
            </p:pic>
            <p:pic>
              <p:nvPicPr>
                <p:cNvPr id="57" name="Grafik 56">
                  <a:extLst>
                    <a:ext uri="{FF2B5EF4-FFF2-40B4-BE49-F238E27FC236}">
                      <a16:creationId xmlns:a16="http://schemas.microsoft.com/office/drawing/2014/main" id="{7B3F858A-3339-163F-00BB-955EB9D099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22456" y="4766084"/>
                  <a:ext cx="1136327" cy="1440000"/>
                </a:xfrm>
                <a:prstGeom prst="rect">
                  <a:avLst/>
                </a:prstGeom>
              </p:spPr>
            </p:pic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57776A97-B182-135A-F5A9-61D07C0BCA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13307" y="4766084"/>
                  <a:ext cx="1116080" cy="1440000"/>
                </a:xfrm>
                <a:prstGeom prst="rect">
                  <a:avLst/>
                </a:prstGeom>
              </p:spPr>
            </p:pic>
            <p:pic>
              <p:nvPicPr>
                <p:cNvPr id="59" name="Grafik 58">
                  <a:extLst>
                    <a:ext uri="{FF2B5EF4-FFF2-40B4-BE49-F238E27FC236}">
                      <a16:creationId xmlns:a16="http://schemas.microsoft.com/office/drawing/2014/main" id="{E66ECC45-08D2-D564-9FB0-A921252913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04627" y="4766084"/>
                  <a:ext cx="1160000" cy="1440000"/>
                </a:xfrm>
                <a:prstGeom prst="rect">
                  <a:avLst/>
                </a:prstGeom>
              </p:spPr>
            </p:pic>
            <p:pic>
              <p:nvPicPr>
                <p:cNvPr id="60" name="Grafik 59">
                  <a:extLst>
                    <a:ext uri="{FF2B5EF4-FFF2-40B4-BE49-F238E27FC236}">
                      <a16:creationId xmlns:a16="http://schemas.microsoft.com/office/drawing/2014/main" id="{19AD8AE9-1565-D3A1-0D8B-F7C96C18D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141543" y="3326084"/>
                  <a:ext cx="1210435" cy="1440000"/>
                </a:xfrm>
                <a:prstGeom prst="rect">
                  <a:avLst/>
                </a:prstGeom>
              </p:spPr>
            </p:pic>
            <p:pic>
              <p:nvPicPr>
                <p:cNvPr id="61" name="Grafik 60">
                  <a:extLst>
                    <a:ext uri="{FF2B5EF4-FFF2-40B4-BE49-F238E27FC236}">
                      <a16:creationId xmlns:a16="http://schemas.microsoft.com/office/drawing/2014/main" id="{213552BC-3918-D29F-3BC6-F03A7E9D31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438865" y="4766084"/>
                  <a:ext cx="1028994" cy="1440000"/>
                </a:xfrm>
                <a:prstGeom prst="rect">
                  <a:avLst/>
                </a:prstGeom>
              </p:spPr>
            </p:pic>
            <p:pic>
              <p:nvPicPr>
                <p:cNvPr id="62" name="Grafik 61">
                  <a:extLst>
                    <a:ext uri="{FF2B5EF4-FFF2-40B4-BE49-F238E27FC236}">
                      <a16:creationId xmlns:a16="http://schemas.microsoft.com/office/drawing/2014/main" id="{FAFF8CD1-4EA7-3658-B5D3-DA5CD7DADE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408667" y="3326084"/>
                  <a:ext cx="1089391" cy="1440000"/>
                </a:xfrm>
                <a:prstGeom prst="rect">
                  <a:avLst/>
                </a:prstGeom>
              </p:spPr>
            </p:pic>
            <p:pic>
              <p:nvPicPr>
                <p:cNvPr id="63" name="Grafik 62">
                  <a:extLst>
                    <a:ext uri="{FF2B5EF4-FFF2-40B4-BE49-F238E27FC236}">
                      <a16:creationId xmlns:a16="http://schemas.microsoft.com/office/drawing/2014/main" id="{6566FFCE-1BE6-F603-B0B7-26EEF23945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201822" y="4766084"/>
                  <a:ext cx="1108673" cy="1440000"/>
                </a:xfrm>
                <a:prstGeom prst="rect">
                  <a:avLst/>
                </a:prstGeom>
              </p:spPr>
            </p:pic>
            <p:pic>
              <p:nvPicPr>
                <p:cNvPr id="64" name="Grafik 63">
                  <a:extLst>
                    <a:ext uri="{FF2B5EF4-FFF2-40B4-BE49-F238E27FC236}">
                      <a16:creationId xmlns:a16="http://schemas.microsoft.com/office/drawing/2014/main" id="{C7AEA8F2-1E8E-4D03-EB80-D2A1A6D8C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939458" y="446084"/>
                  <a:ext cx="1361096" cy="1440000"/>
                </a:xfrm>
                <a:prstGeom prst="rect">
                  <a:avLst/>
                </a:prstGeom>
              </p:spPr>
            </p:pic>
            <p:pic>
              <p:nvPicPr>
                <p:cNvPr id="65" name="Grafik 64">
                  <a:extLst>
                    <a:ext uri="{FF2B5EF4-FFF2-40B4-BE49-F238E27FC236}">
                      <a16:creationId xmlns:a16="http://schemas.microsoft.com/office/drawing/2014/main" id="{2BB51A3D-DB40-CC4C-607E-ACBC745C0C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58156" y="446084"/>
                  <a:ext cx="1288226" cy="1440000"/>
                </a:xfrm>
                <a:prstGeom prst="rect">
                  <a:avLst/>
                </a:prstGeom>
              </p:spPr>
            </p:pic>
            <p:pic>
              <p:nvPicPr>
                <p:cNvPr id="66" name="Grafik 65">
                  <a:extLst>
                    <a:ext uri="{FF2B5EF4-FFF2-40B4-BE49-F238E27FC236}">
                      <a16:creationId xmlns:a16="http://schemas.microsoft.com/office/drawing/2014/main" id="{6166C160-1A16-C00E-2F38-BB46817197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630063" y="446084"/>
                  <a:ext cx="1325714" cy="1440000"/>
                </a:xfrm>
                <a:prstGeom prst="rect">
                  <a:avLst/>
                </a:prstGeom>
              </p:spPr>
            </p:pic>
            <p:pic>
              <p:nvPicPr>
                <p:cNvPr id="67" name="Grafik 66">
                  <a:extLst>
                    <a:ext uri="{FF2B5EF4-FFF2-40B4-BE49-F238E27FC236}">
                      <a16:creationId xmlns:a16="http://schemas.microsoft.com/office/drawing/2014/main" id="{24A8825A-64B2-D70E-90B4-EB5E3676F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99361" y="446084"/>
                  <a:ext cx="1275114" cy="1440000"/>
                </a:xfrm>
                <a:prstGeom prst="rect">
                  <a:avLst/>
                </a:prstGeom>
              </p:spPr>
            </p:pic>
            <p:pic>
              <p:nvPicPr>
                <p:cNvPr id="68" name="Grafik 67">
                  <a:extLst>
                    <a:ext uri="{FF2B5EF4-FFF2-40B4-BE49-F238E27FC236}">
                      <a16:creationId xmlns:a16="http://schemas.microsoft.com/office/drawing/2014/main" id="{84DEB375-60BE-338A-EB5A-2C86519F3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284235" y="446084"/>
                  <a:ext cx="1353678" cy="1440000"/>
                </a:xfrm>
                <a:prstGeom prst="rect">
                  <a:avLst/>
                </a:prstGeom>
              </p:spPr>
            </p:pic>
            <p:pic>
              <p:nvPicPr>
                <p:cNvPr id="69" name="Grafik 68">
                  <a:extLst>
                    <a:ext uri="{FF2B5EF4-FFF2-40B4-BE49-F238E27FC236}">
                      <a16:creationId xmlns:a16="http://schemas.microsoft.com/office/drawing/2014/main" id="{FBD4529B-9F3F-52B2-782C-3F86A56C79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81993" y="1886084"/>
                  <a:ext cx="1301611" cy="1440000"/>
                </a:xfrm>
                <a:prstGeom prst="rect">
                  <a:avLst/>
                </a:prstGeom>
              </p:spPr>
            </p:pic>
            <p:pic>
              <p:nvPicPr>
                <p:cNvPr id="70" name="Grafik 69">
                  <a:extLst>
                    <a:ext uri="{FF2B5EF4-FFF2-40B4-BE49-F238E27FC236}">
                      <a16:creationId xmlns:a16="http://schemas.microsoft.com/office/drawing/2014/main" id="{80D5DBEC-DA43-8397-C98A-A2FA1E055F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91428" y="1886084"/>
                  <a:ext cx="1301611" cy="1440000"/>
                </a:xfrm>
                <a:prstGeom prst="rect">
                  <a:avLst/>
                </a:prstGeom>
              </p:spPr>
            </p:pic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1DCCEC3D-69ED-371E-13A2-6508639B3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99207" y="1886084"/>
                  <a:ext cx="1170841" cy="1440000"/>
                </a:xfrm>
                <a:prstGeom prst="rect">
                  <a:avLst/>
                </a:prstGeom>
              </p:spPr>
            </p:pic>
            <p:pic>
              <p:nvPicPr>
                <p:cNvPr id="72" name="Grafik 71">
                  <a:extLst>
                    <a:ext uri="{FF2B5EF4-FFF2-40B4-BE49-F238E27FC236}">
                      <a16:creationId xmlns:a16="http://schemas.microsoft.com/office/drawing/2014/main" id="{D171F81A-1A16-124B-5509-0093B37854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00452" y="1886084"/>
                  <a:ext cx="1325714" cy="1440000"/>
                </a:xfrm>
                <a:prstGeom prst="rect">
                  <a:avLst/>
                </a:prstGeom>
              </p:spPr>
            </p:pic>
            <p:pic>
              <p:nvPicPr>
                <p:cNvPr id="73" name="Grafik 72">
                  <a:extLst>
                    <a:ext uri="{FF2B5EF4-FFF2-40B4-BE49-F238E27FC236}">
                      <a16:creationId xmlns:a16="http://schemas.microsoft.com/office/drawing/2014/main" id="{219DAB0F-2679-84C1-401F-87FAD6B1C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567528" y="1886084"/>
                  <a:ext cx="1361096" cy="1440000"/>
                </a:xfrm>
                <a:prstGeom prst="rect">
                  <a:avLst/>
                </a:prstGeom>
              </p:spPr>
            </p:pic>
            <p:pic>
              <p:nvPicPr>
                <p:cNvPr id="74" name="Grafik 73">
                  <a:extLst>
                    <a:ext uri="{FF2B5EF4-FFF2-40B4-BE49-F238E27FC236}">
                      <a16:creationId xmlns:a16="http://schemas.microsoft.com/office/drawing/2014/main" id="{DEB2D7E9-18C8-124F-F7F1-152C809112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35372" y="1886084"/>
                  <a:ext cx="1259095" cy="1440000"/>
                </a:xfrm>
                <a:prstGeom prst="rect">
                  <a:avLst/>
                </a:prstGeom>
              </p:spPr>
            </p:pic>
            <p:pic>
              <p:nvPicPr>
                <p:cNvPr id="75" name="Grafik 74">
                  <a:extLst>
                    <a:ext uri="{FF2B5EF4-FFF2-40B4-BE49-F238E27FC236}">
                      <a16:creationId xmlns:a16="http://schemas.microsoft.com/office/drawing/2014/main" id="{22ADCDD1-ED43-49CB-9608-9568A71D1A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33990" y="1886084"/>
                  <a:ext cx="1325714" cy="1440000"/>
                </a:xfrm>
                <a:prstGeom prst="rect">
                  <a:avLst/>
                </a:prstGeom>
              </p:spPr>
            </p:pic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18F646AF-8B3C-86D9-B1B3-142E2CAF95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02291" y="1886084"/>
                  <a:ext cx="1271878" cy="1440000"/>
                </a:xfrm>
                <a:prstGeom prst="rect">
                  <a:avLst/>
                </a:prstGeom>
              </p:spPr>
            </p:pic>
            <p:pic>
              <p:nvPicPr>
                <p:cNvPr id="77" name="Grafik 76">
                  <a:extLst>
                    <a:ext uri="{FF2B5EF4-FFF2-40B4-BE49-F238E27FC236}">
                      <a16:creationId xmlns:a16="http://schemas.microsoft.com/office/drawing/2014/main" id="{3CFE8A44-F4E0-4A0C-86AD-766E8C99C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77872" y="1886084"/>
                  <a:ext cx="1249676" cy="1440000"/>
                </a:xfrm>
                <a:prstGeom prst="rect">
                  <a:avLst/>
                </a:prstGeom>
              </p:spPr>
            </p:pic>
            <p:pic>
              <p:nvPicPr>
                <p:cNvPr id="78" name="Grafik 77">
                  <a:extLst>
                    <a:ext uri="{FF2B5EF4-FFF2-40B4-BE49-F238E27FC236}">
                      <a16:creationId xmlns:a16="http://schemas.microsoft.com/office/drawing/2014/main" id="{04778EB1-4E1D-68D8-EE54-18709181D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00863" y="1886084"/>
                  <a:ext cx="1091765" cy="1440000"/>
                </a:xfrm>
                <a:prstGeom prst="rect">
                  <a:avLst/>
                </a:prstGeom>
              </p:spPr>
            </p:pic>
            <p:pic>
              <p:nvPicPr>
                <p:cNvPr id="79" name="Grafik 78">
                  <a:extLst>
                    <a:ext uri="{FF2B5EF4-FFF2-40B4-BE49-F238E27FC236}">
                      <a16:creationId xmlns:a16="http://schemas.microsoft.com/office/drawing/2014/main" id="{E1EFA227-727B-C6CA-6A02-15A9AA964D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0514" y="446084"/>
                  <a:ext cx="1288226" cy="1440000"/>
                </a:xfrm>
                <a:prstGeom prst="rect">
                  <a:avLst/>
                </a:prstGeom>
              </p:spPr>
            </p:pic>
            <p:pic>
              <p:nvPicPr>
                <p:cNvPr id="80" name="Grafik 79">
                  <a:extLst>
                    <a:ext uri="{FF2B5EF4-FFF2-40B4-BE49-F238E27FC236}">
                      <a16:creationId xmlns:a16="http://schemas.microsoft.com/office/drawing/2014/main" id="{B07C4568-6370-96D2-A932-75C7ECC2C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97713" y="446084"/>
                  <a:ext cx="1200000" cy="1440000"/>
                </a:xfrm>
                <a:prstGeom prst="rect">
                  <a:avLst/>
                </a:prstGeom>
              </p:spPr>
            </p:pic>
            <p:pic>
              <p:nvPicPr>
                <p:cNvPr id="81" name="Grafik 80">
                  <a:extLst>
                    <a:ext uri="{FF2B5EF4-FFF2-40B4-BE49-F238E27FC236}">
                      <a16:creationId xmlns:a16="http://schemas.microsoft.com/office/drawing/2014/main" id="{9D60172B-DC07-53AF-9CC0-43607B4EBE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297953" y="1886084"/>
                  <a:ext cx="1310818" cy="1440000"/>
                </a:xfrm>
                <a:prstGeom prst="rect">
                  <a:avLst/>
                </a:prstGeom>
              </p:spPr>
            </p:pic>
            <p:pic>
              <p:nvPicPr>
                <p:cNvPr id="82" name="Grafik 81">
                  <a:extLst>
                    <a:ext uri="{FF2B5EF4-FFF2-40B4-BE49-F238E27FC236}">
                      <a16:creationId xmlns:a16="http://schemas.microsoft.com/office/drawing/2014/main" id="{0E4178F2-C174-A760-59E5-19811760F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936448" y="1886084"/>
                  <a:ext cx="1353678" cy="1440000"/>
                </a:xfrm>
                <a:prstGeom prst="rect">
                  <a:avLst/>
                </a:prstGeom>
              </p:spPr>
            </p:pic>
            <p:pic>
              <p:nvPicPr>
                <p:cNvPr id="83" name="Grafik 82">
                  <a:extLst>
                    <a:ext uri="{FF2B5EF4-FFF2-40B4-BE49-F238E27FC236}">
                      <a16:creationId xmlns:a16="http://schemas.microsoft.com/office/drawing/2014/main" id="{7399C911-C4F5-7E9B-15CE-D6E1A14BC9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12421" y="446084"/>
                  <a:ext cx="1301611" cy="1440000"/>
                </a:xfrm>
                <a:prstGeom prst="rect">
                  <a:avLst/>
                </a:prstGeom>
              </p:spPr>
            </p:pic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200D6028-E2FD-1816-462B-F9B9ED3B8C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128392" y="446084"/>
                  <a:ext cx="1307717" cy="1440000"/>
                </a:xfrm>
                <a:prstGeom prst="rect">
                  <a:avLst/>
                </a:prstGeom>
              </p:spPr>
            </p:pic>
            <p:pic>
              <p:nvPicPr>
                <p:cNvPr id="85" name="Grafik 84">
                  <a:extLst>
                    <a:ext uri="{FF2B5EF4-FFF2-40B4-BE49-F238E27FC236}">
                      <a16:creationId xmlns:a16="http://schemas.microsoft.com/office/drawing/2014/main" id="{03C3293D-B1FF-ACA5-DA7A-7DDA0024C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81394" y="446084"/>
                  <a:ext cx="1234286" cy="1440000"/>
                </a:xfrm>
                <a:prstGeom prst="rect">
                  <a:avLst/>
                </a:prstGeom>
              </p:spPr>
            </p:pic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2DFB2A5C-40C6-1CA2-0E90-FB4A54363A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776116" y="446084"/>
                  <a:ext cx="1368595" cy="1440000"/>
                </a:xfrm>
                <a:prstGeom prst="rect">
                  <a:avLst/>
                </a:prstGeom>
              </p:spPr>
            </p:pic>
            <p:pic>
              <p:nvPicPr>
                <p:cNvPr id="87" name="Grafik 86">
                  <a:extLst>
                    <a:ext uri="{FF2B5EF4-FFF2-40B4-BE49-F238E27FC236}">
                      <a16:creationId xmlns:a16="http://schemas.microsoft.com/office/drawing/2014/main" id="{147FC303-60BB-DD21-4962-5E3D05738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621594" y="446084"/>
                  <a:ext cx="1170841" cy="1440000"/>
                </a:xfrm>
                <a:prstGeom prst="rect">
                  <a:avLst/>
                </a:prstGeom>
              </p:spPr>
            </p:pic>
          </p:grp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1FBC9464-D6BA-079F-A1A5-541286BF3F25}"/>
                  </a:ext>
                </a:extLst>
              </p:cNvPr>
              <p:cNvSpPr txBox="1"/>
              <p:nvPr/>
            </p:nvSpPr>
            <p:spPr>
              <a:xfrm>
                <a:off x="2803615" y="5579842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92A6CD79-C4E0-FC01-2D8E-9E6A28FA8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99755" y="7690885"/>
                <a:ext cx="3056250" cy="1800000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B9ED1C98-FBC9-CB84-A26A-C28CF010A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6363" y="7690885"/>
                <a:ext cx="3162500" cy="18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7400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5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Prof. Dr. Manuel Bohn</dc:creator>
  <cp:lastModifiedBy>Manuel Bohn</cp:lastModifiedBy>
  <cp:revision>4</cp:revision>
  <dcterms:created xsi:type="dcterms:W3CDTF">2024-01-23T10:29:24Z</dcterms:created>
  <dcterms:modified xsi:type="dcterms:W3CDTF">2024-02-05T09:24:41Z</dcterms:modified>
</cp:coreProperties>
</file>